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62" r:id="rId3"/>
    <p:sldId id="274" r:id="rId4"/>
    <p:sldId id="279" r:id="rId5"/>
    <p:sldId id="278" r:id="rId6"/>
    <p:sldId id="257" r:id="rId7"/>
    <p:sldId id="275" r:id="rId8"/>
    <p:sldId id="258" r:id="rId9"/>
    <p:sldId id="259" r:id="rId10"/>
    <p:sldId id="271" r:id="rId11"/>
    <p:sldId id="270" r:id="rId12"/>
    <p:sldId id="261" r:id="rId13"/>
    <p:sldId id="273" r:id="rId14"/>
    <p:sldId id="266" r:id="rId15"/>
    <p:sldId id="267" r:id="rId16"/>
    <p:sldId id="260" r:id="rId17"/>
    <p:sldId id="268" r:id="rId18"/>
    <p:sldId id="272" r:id="rId19"/>
    <p:sldId id="277" r:id="rId20"/>
    <p:sldId id="280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3"/>
    <p:restoredTop sz="94662"/>
  </p:normalViewPr>
  <p:slideViewPr>
    <p:cSldViewPr snapToGrid="0" snapToObjects="1">
      <p:cViewPr varScale="1">
        <p:scale>
          <a:sx n="153" d="100"/>
          <a:sy n="153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2" d="100"/>
          <a:sy n="122" d="100"/>
        </p:scale>
        <p:origin x="507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jpeg>
</file>

<file path=ppt/media/image19.jpg>
</file>

<file path=ppt/media/image2.jp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29072-2712-B547-8DDE-300624E61421}" type="datetimeFigureOut">
              <a:rPr lang="ru-RU" smtClean="0"/>
              <a:t>04.11.2019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45EE2-21D8-AC4D-825D-B8BB31D850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8149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DB93C-1EFD-CE4B-A223-CB7C22A58C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2594E8-8C7B-D247-9DC3-04CF428F13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9DBB4-72B8-C549-9281-311D20848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62087-4B85-3742-A8C7-FB9BD9634FD3}" type="datetime1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B1716-6796-1B44-8E5E-9ADEDF0D8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B259C-E09A-4646-81B1-796863C9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1330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4AE90-6A63-F84E-A0DA-D4391A012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0B5613-1DA3-DD4D-8B05-3686C0F1A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63AEB-F4CE-CC43-A766-E24513456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43B5B-D5BB-B248-BDC2-0A657C507CC2}" type="datetime1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62259F-B624-1E4F-8B5F-5D1A056F4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D90C0-ADB3-3B43-913B-988B7DD23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4492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C44758-8D37-154F-BFB5-20103E6AC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1C33B3-B068-254E-AB8A-3A846EC719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9AB95-3AD9-6545-9782-5571E11A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42286-0B06-AB4C-BC30-A33D28B194D8}" type="datetime1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BAC7C-99A1-9144-8DB8-FFF3E7838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0B47B-298B-284B-82C6-B86C13EFD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8377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37BF-531E-5F4F-B6B5-D4084C4D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71ABA-A7BD-C741-B94F-457835304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00676-F05F-064A-90A8-0151BD0DA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AEEA0-F52D-D847-A36D-E2BFCDC70619}" type="datetime1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92CF8-251A-9548-8E73-6814F199D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41A7B-7955-7A40-91CD-4414E29F8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4234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12F40-DE8C-CB4C-9B39-522E97922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32B91-DBAF-C345-8E31-8E288DC86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519520-20C2-1146-AE98-61A2CABF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36C9A-BBD6-5949-9109-91EF61CB7F7F}" type="datetime1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7DCC7-DE59-C346-BF7C-7479B8F87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C7779-3568-4846-9561-8B41F275A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1323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B7637-9A26-6944-994C-5F4E2B907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29BE5-C042-2A4B-B50B-34FD70C42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11BA6C-34B4-7A48-AD9B-366618DC8E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4EA86-09E8-8240-931D-9650753E2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E370A-C774-0A4D-A231-962EA2DF4FBF}" type="datetime1">
              <a:rPr lang="ru-RU" smtClean="0"/>
              <a:t>04.11.2019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A3D97-5BF9-8C49-8840-3AA0E5DDE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8683FF-C2C3-6749-A7DE-3C0F47C74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281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5B65A-BF9F-1947-BF62-3AEF89C9C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3A1F5-E772-034A-8F41-DC0875B5C9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D69D4C-EC3E-E840-B9C4-3C3B2BF65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4B4E36-1114-2F46-A270-126E7AAC97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AB6E8A-91AE-8C40-B14A-7FF6981B5E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8118C8-AD76-354F-9DB0-0EA6AE659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9AF84-4036-3244-8F33-090B71F2475A}" type="datetime1">
              <a:rPr lang="ru-RU" smtClean="0"/>
              <a:t>04.11.2019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71BF94-5E9D-5A41-8B84-62E3D058C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4F999F-6324-B34A-AB3F-BAAFF769A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825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BAA6F-5567-B043-B6A2-B7E56FB8A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71EFC7-0DF2-BC4F-BAE3-72D627744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8BCC-3D3D-2A42-B162-98D72686B5E8}" type="datetime1">
              <a:rPr lang="ru-RU" smtClean="0"/>
              <a:t>04.11.2019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372A39-A760-9241-B0BC-3652F4D78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27D10A-7C93-6442-8A1D-399937B11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151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224F81-852B-C547-A1F4-4A78A321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F800-6A63-AC4C-B55F-55E3F1023288}" type="datetime1">
              <a:rPr lang="ru-RU" smtClean="0"/>
              <a:t>04.11.2019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AC294A-78ED-7E4B-AD36-930C7FE1F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CBB8C-C340-4342-AE9B-B1FE5B33F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6509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72F4E-164B-4149-ACE4-BC4D72CAD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AF964-13B1-C941-ACF8-0E0D56EE6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835AB8-147F-DC47-9B2E-2E1C647EC2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15F706-63B4-C844-A871-DF540B0DF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317C-59D7-2E4F-B0A3-9C3AEC2B931E}" type="datetime1">
              <a:rPr lang="ru-RU" smtClean="0"/>
              <a:t>04.11.2019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03E94C-53EF-8143-B3C9-8ED1BE5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46F64A-3B49-A94E-9D20-D6BB64B1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8683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F18FC-D6D6-BC44-AC99-CF7435AB8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207B27-124A-6940-B6AB-77C4B36C84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83AD4B-7BD1-064F-8064-7CD5A4CE0A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9A63FA-7504-C243-A24F-338529547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046BD-B94F-D546-A00D-DB547D3F0068}" type="datetime1">
              <a:rPr lang="ru-RU" smtClean="0"/>
              <a:t>04.11.2019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F5BD9C-B44E-FE4B-A5B3-308B45CA2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495186-EDCA-2441-ADB6-B885FE702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4779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F39B7B-4044-6641-BF20-343DCD762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C0A3E-10E0-744A-81E6-2AB62A8EA8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C136A-BD6C-374E-B401-6ED47E13A1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D8E09-D8E8-634C-A8C1-8F979FC98357}" type="datetime1">
              <a:rPr lang="ru-RU" smtClean="0"/>
              <a:t>04.11.2019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F25CC-7E35-324A-A88B-E003A5FF41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B6226-76CC-FC42-B0A6-0605D2ADF8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BE3A2-6E9C-B54F-9E46-8F6DEC81A4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0061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0EA52-14F1-3F41-918C-ACC1C82106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Инструментальные средства разработки ПО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7DC92E-A952-CF40-A199-E9B8F4032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25891" y="5735637"/>
            <a:ext cx="2108662" cy="756458"/>
          </a:xfrm>
        </p:spPr>
        <p:txBody>
          <a:bodyPr/>
          <a:lstStyle/>
          <a:p>
            <a:pPr algn="r"/>
            <a:r>
              <a:rPr lang="ru-RU" dirty="0"/>
              <a:t>Николай </a:t>
            </a:r>
            <a:br>
              <a:rPr lang="ru-RU" dirty="0"/>
            </a:br>
            <a:r>
              <a:rPr lang="ru-RU" dirty="0" err="1"/>
              <a:t>Эккерт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6773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201CD2-1655-BF47-B289-2758665B5D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9653" y="711613"/>
            <a:ext cx="9472693" cy="5434773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8D438A-CDF4-BD44-8800-B5A1427E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3694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E47D15-1558-AE4C-8E06-2F3C10F1B6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63880"/>
            <a:ext cx="12192000" cy="573024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D5E9C-180B-C24F-9B8F-DD70F9BA5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999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595301-5BD4-FE40-9B5A-CE3070E89A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99536"/>
            <a:ext cx="10515600" cy="2858928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A51031-B77F-6043-8692-303A4579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888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3D8E-4C87-6340-B65A-B2A3791D0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AED32B-856B-7A4E-BB38-73D31EA759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37BA4-8EF8-3741-83C3-2B534A719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2535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EC0D18-6CB4-8849-9EBB-C2A5B966ED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4413" y="717413"/>
            <a:ext cx="5423174" cy="5423174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2A228-DCA0-2041-BF9B-DB896B348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83274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4D1A49-8739-CC4A-B25F-7B5BB30DF0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3200" y="1524000"/>
            <a:ext cx="9245600" cy="381000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28902-5161-5B4D-A191-FDDC7CBFB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2603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4B2D115-5DCA-6844-89B2-E150ECBDB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47927" cy="342396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E122FF-1CF9-0A47-9B2A-1BE2957068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838807"/>
            <a:ext cx="10515600" cy="3740705"/>
          </a:xfr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1E19EC5-FE33-3343-9B93-96126782D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849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EA5192-93F8-9649-9D65-E81243697D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3342" y="527338"/>
            <a:ext cx="9285316" cy="5803323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2288C-1D7A-0F48-A92F-27D1E9F21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0822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C57ED4-1C2D-D546-BE63-3207E0EE2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93616" y="926616"/>
            <a:ext cx="5004767" cy="5004767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F32E4E-05FA-8541-92BF-506AA9608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6380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83098-6625-5844-8B8E-C7BB93E94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E1A6C1-4B06-4749-ADA7-E17F951A5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19</a:t>
            </a:fld>
            <a:endParaRPr lang="ru-R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0EB6D3-F7B8-C24E-B847-DD5FAA9F6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6502" y="1409296"/>
            <a:ext cx="5718996" cy="403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840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C51F98-3AC4-AC4F-8D2B-C7F059E60E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9179" y="1253331"/>
            <a:ext cx="5933642" cy="43513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B42A134B-D392-C34B-A63A-AC18971E6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84" y="1093124"/>
            <a:ext cx="2335876" cy="23358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DD3318-16AD-534B-B3EE-514E250A0F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3572" y="3237434"/>
            <a:ext cx="2242544" cy="224254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ABCAB6-6428-BD4B-BF02-CEAE6F1E9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4554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D0A6DA1-AB68-114B-95AF-211149F3FF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2225" y="136525"/>
            <a:ext cx="6367549" cy="662693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0BB1E-BC5F-3F40-90F3-FA2C6508D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2518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32DFF0-E9B6-B544-9D33-335CD9560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49623"/>
            <a:ext cx="10515600" cy="3958753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FA2B0-7151-1B48-8810-0FA590C85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196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B8CCF8F-E3F0-8349-AF8F-AEE1E6FC8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81" y="151599"/>
            <a:ext cx="2812681" cy="10588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68CEC-B09A-A74F-8D93-B3408798F9C0}"/>
              </a:ext>
            </a:extLst>
          </p:cNvPr>
          <p:cNvSpPr txBox="1"/>
          <p:nvPr/>
        </p:nvSpPr>
        <p:spPr>
          <a:xfrm>
            <a:off x="2736160" y="1597407"/>
            <a:ext cx="6259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Progressive Web Applications</a:t>
            </a:r>
            <a:endParaRPr lang="ru-RU" sz="3200" b="1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8538DC-DFEA-2B45-A626-C477FA657CEF}"/>
              </a:ext>
            </a:extLst>
          </p:cNvPr>
          <p:cNvCxnSpPr>
            <a:cxnSpLocks/>
          </p:cNvCxnSpPr>
          <p:nvPr/>
        </p:nvCxnSpPr>
        <p:spPr>
          <a:xfrm flipH="1">
            <a:off x="2676698" y="2317809"/>
            <a:ext cx="1584000" cy="972000"/>
          </a:xfrm>
          <a:prstGeom prst="line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B50D63F-1A5C-3146-BE10-A0B532CAC1DA}"/>
              </a:ext>
            </a:extLst>
          </p:cNvPr>
          <p:cNvCxnSpPr>
            <a:cxnSpLocks/>
          </p:cNvCxnSpPr>
          <p:nvPr/>
        </p:nvCxnSpPr>
        <p:spPr>
          <a:xfrm>
            <a:off x="6819206" y="2317809"/>
            <a:ext cx="1584000" cy="972000"/>
          </a:xfrm>
          <a:prstGeom prst="line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68A7FAE-2191-4D4F-9147-23708DAEEE52}"/>
              </a:ext>
            </a:extLst>
          </p:cNvPr>
          <p:cNvSpPr txBox="1"/>
          <p:nvPr/>
        </p:nvSpPr>
        <p:spPr>
          <a:xfrm>
            <a:off x="1525965" y="3289809"/>
            <a:ext cx="24203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/>
              <a:t>Технологии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D74BBA-6470-DB49-A0EA-B3B99AB363EF}"/>
              </a:ext>
            </a:extLst>
          </p:cNvPr>
          <p:cNvSpPr txBox="1"/>
          <p:nvPr/>
        </p:nvSpPr>
        <p:spPr>
          <a:xfrm>
            <a:off x="6218450" y="3289809"/>
            <a:ext cx="43695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/>
              <a:t>Целевые показатели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7F8C2D-2A8E-A245-90D4-32D51E647698}"/>
              </a:ext>
            </a:extLst>
          </p:cNvPr>
          <p:cNvSpPr txBox="1"/>
          <p:nvPr/>
        </p:nvSpPr>
        <p:spPr>
          <a:xfrm>
            <a:off x="1368023" y="4007592"/>
            <a:ext cx="241021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Service Worker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Web App Manifest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HTTPS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App Shell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Push Notifications</a:t>
            </a:r>
            <a:endParaRPr lang="ru-RU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EEC2B5-D40D-8949-9E57-46BDBA1C64D1}"/>
              </a:ext>
            </a:extLst>
          </p:cNvPr>
          <p:cNvSpPr txBox="1"/>
          <p:nvPr/>
        </p:nvSpPr>
        <p:spPr>
          <a:xfrm>
            <a:off x="6218450" y="4007592"/>
            <a:ext cx="259673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Надёжность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Быстрота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Привлекательность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A11B996D-BB45-BF4B-9153-5D1A36CDE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9907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762F5-84C5-3148-949E-F6E395D50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dirty="0"/>
              <a:t>Надежность</a:t>
            </a:r>
            <a:r>
              <a:rPr lang="ru-RU" dirty="0"/>
              <a:t> (</a:t>
            </a:r>
            <a:r>
              <a:rPr lang="en-GB" dirty="0"/>
              <a:t>Reliable) — </a:t>
            </a:r>
            <a:r>
              <a:rPr lang="ru-RU" dirty="0"/>
              <a:t>приложение загружается и показывается сразу же, вне зависимости от статуса и качества сетевого соединения.</a:t>
            </a:r>
            <a:endParaRPr lang="en-US" dirty="0"/>
          </a:p>
          <a:p>
            <a:pPr marL="0" indent="0">
              <a:buNone/>
            </a:pPr>
            <a:br>
              <a:rPr lang="ru-RU" dirty="0"/>
            </a:br>
            <a:r>
              <a:rPr lang="ru-RU" b="1" dirty="0"/>
              <a:t>Быстрота</a:t>
            </a:r>
            <a:r>
              <a:rPr lang="ru-RU" dirty="0"/>
              <a:t> (</a:t>
            </a:r>
            <a:r>
              <a:rPr lang="en-GB" dirty="0"/>
              <a:t>Fast) — </a:t>
            </a:r>
            <a:r>
              <a:rPr lang="ru-RU" dirty="0"/>
              <a:t>взаимообмен данными по сети происходит быстро, </a:t>
            </a:r>
            <a:r>
              <a:rPr lang="en-GB" dirty="0"/>
              <a:t>UI </a:t>
            </a:r>
            <a:r>
              <a:rPr lang="ru-RU" dirty="0"/>
              <a:t>плавный и отзывчивый.</a:t>
            </a:r>
            <a:endParaRPr lang="en-US" dirty="0"/>
          </a:p>
          <a:p>
            <a:pPr marL="0" indent="0">
              <a:buNone/>
            </a:pPr>
            <a:br>
              <a:rPr lang="ru-RU" dirty="0"/>
            </a:br>
            <a:r>
              <a:rPr lang="ru-RU" b="1" dirty="0"/>
              <a:t>Привлекательность</a:t>
            </a:r>
            <a:r>
              <a:rPr lang="ru-RU" dirty="0"/>
              <a:t> (</a:t>
            </a:r>
            <a:r>
              <a:rPr lang="en-GB" dirty="0"/>
              <a:t>Engaging) — </a:t>
            </a:r>
            <a:r>
              <a:rPr lang="ru-RU" dirty="0"/>
              <a:t>делает для пользователя опыт работы с приложением комфортным и приятным, побуждая его захотеть пережить его снова, и снова, и снова…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B8CCF8F-E3F0-8349-AF8F-AEE1E6FC8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81" y="151599"/>
            <a:ext cx="2812681" cy="1058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C665E6-D7C5-F743-A6C4-54AE2A352948}"/>
              </a:ext>
            </a:extLst>
          </p:cNvPr>
          <p:cNvSpPr txBox="1"/>
          <p:nvPr/>
        </p:nvSpPr>
        <p:spPr>
          <a:xfrm>
            <a:off x="3219797" y="80871"/>
            <a:ext cx="28762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P</a:t>
            </a:r>
            <a:r>
              <a:rPr lang="en-US" sz="2000" dirty="0"/>
              <a:t>rogressive </a:t>
            </a:r>
          </a:p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W</a:t>
            </a:r>
            <a:r>
              <a:rPr lang="en-US" sz="2000" dirty="0"/>
              <a:t>eb </a:t>
            </a:r>
          </a:p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A</a:t>
            </a:r>
            <a:r>
              <a:rPr lang="en-US" sz="2000" dirty="0"/>
              <a:t>pplication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5C56060-9D2F-3E4C-BAC2-460FDD7F1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3229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CADA1D-0245-2648-A30C-AD7B2236B0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06283"/>
            <a:ext cx="10515600" cy="2645433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12AD06-64AD-1540-9C7B-BABF78154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1182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6BFD92-B275-F94D-A83E-2F7966EFA5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253331"/>
            <a:ext cx="4351338" cy="4351338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6D518-578A-3346-BB3C-55D990812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68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031DA1-D704-424E-A05E-FD8977C666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6120" y="1253331"/>
            <a:ext cx="8119760" cy="4351338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FB57A4-0587-5840-941E-B6A20A936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3214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AD8318-0468-D54E-A181-E450DE075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8744"/>
            <a:ext cx="12192000" cy="5620512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D3539B-BB61-BA4F-AC2A-0CC34A146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7695" y="386541"/>
            <a:ext cx="1986742" cy="1986742"/>
          </a:xfr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F9E920-D52F-B04B-BB01-2F2E6BBF7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BE3A2-6E9C-B54F-9E46-8F6DEC81A4C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342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118</Words>
  <Application>Microsoft Macintosh PowerPoint</Application>
  <PresentationFormat>Widescreen</PresentationFormat>
  <Paragraphs>39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Инструментальные средства разработки ПО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Результат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Инструментальные средства разработки ПО</dc:title>
  <dc:creator>Microsoft Office User</dc:creator>
  <cp:lastModifiedBy>Microsoft Office User</cp:lastModifiedBy>
  <cp:revision>8</cp:revision>
  <dcterms:created xsi:type="dcterms:W3CDTF">2019-11-04T03:42:05Z</dcterms:created>
  <dcterms:modified xsi:type="dcterms:W3CDTF">2019-11-04T05:48:39Z</dcterms:modified>
</cp:coreProperties>
</file>

<file path=docProps/thumbnail.jpeg>
</file>